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859338" cy="6804025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B91"/>
    <a:srgbClr val="42B399"/>
    <a:srgbClr val="00926C"/>
    <a:srgbClr val="009E75"/>
    <a:srgbClr val="008160"/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>
        <p:scale>
          <a:sx n="300" d="100"/>
          <a:sy n="300" d="100"/>
        </p:scale>
        <p:origin x="228" y="-7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1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17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4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17.png"/><Relationship Id="rId19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143656" y="984335"/>
            <a:ext cx="457201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Pong </a:t>
            </a:r>
            <a:r>
              <a:rPr lang="en-US" sz="2400" dirty="0" err="1"/>
              <a:t>spel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486900" y="5209930"/>
            <a:ext cx="3906068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Maak een stuiterende bal spel en scoor punten om te winnen!</a:t>
            </a:r>
          </a:p>
        </p:txBody>
      </p:sp>
      <p:sp>
        <p:nvSpPr>
          <p:cNvPr id="193" name="Google Shape;193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2884242" y="6138862"/>
            <a:ext cx="1378307" cy="2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6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kaarten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91" y="1965627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023" y="1963236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" y="3636525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389" y="3633946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5" name="Tekstvak 58">
            <a:extLst>
              <a:ext uri="{FF2B5EF4-FFF2-40B4-BE49-F238E27FC236}">
                <a16:creationId xmlns:a16="http://schemas.microsoft.com/office/drawing/2014/main" id="{54131994-307A-4D10-ACB4-C197F0929FD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926C"/>
                </a:solidFill>
              </a:rPr>
              <a:t>yyyymmdd</a:t>
            </a:r>
            <a:endParaRPr lang="en-US" sz="600" dirty="0">
              <a:solidFill>
                <a:srgbClr val="00926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-13404"/>
            <a:ext cx="4859338" cy="1142116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1128711"/>
            <a:ext cx="4859338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3177590"/>
            <a:ext cx="4859338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31648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43669" y="1237320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143669" y="3289131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688" name="Google Shape;688;p17"/>
          <p:cNvSpPr/>
          <p:nvPr/>
        </p:nvSpPr>
        <p:spPr>
          <a:xfrm>
            <a:off x="1562986" y="3677972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577077"/>
            <a:ext cx="4859338" cy="122694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5643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654031" y="2580097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de sprite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onderkant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638361" y="2595337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met de naam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548763" y="1937571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734657" y="2177916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349218" y="4404691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717581" y="4439856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676256" y="1743947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676256" y="1743948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436019" y="1665287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425910" y="238102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712616" y="4233437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815130" y="4163778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714964" y="3955861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656113" y="5919199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3003459" y="5983287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3003460" y="59832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795805" y="61158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152677" y="5612844"/>
            <a:ext cx="4554735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743300" y="4069534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Vul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DD0F73-F868-446A-BDA6-5F9CB94F6837}"/>
              </a:ext>
            </a:extLst>
          </p:cNvPr>
          <p:cNvGrpSpPr/>
          <p:nvPr/>
        </p:nvGrpSpPr>
        <p:grpSpPr>
          <a:xfrm>
            <a:off x="878656" y="1869666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A12C198-56C9-45A9-979F-25700B0A927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22487CE-8164-4462-9E95-9CE89667DB4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842170" y="1363979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 er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punt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iedere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 err="1"/>
              <a:t>Scoor</a:t>
            </a:r>
            <a:r>
              <a:rPr lang="en-US" dirty="0"/>
              <a:t> </a:t>
            </a:r>
            <a:r>
              <a:rPr lang="en-US" dirty="0" err="1"/>
              <a:t>punten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283863" y="2060473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283874" y="2060473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343818" y="2105341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343818" y="2105330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362501" y="3991241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62513" y="3991235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kstvak 58">
            <a:extLst>
              <a:ext uri="{FF2B5EF4-FFF2-40B4-BE49-F238E27FC236}">
                <a16:creationId xmlns:a16="http://schemas.microsoft.com/office/drawing/2014/main" id="{DFDE6832-C576-4A2D-8349-6ACC83E357C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1141413"/>
            <a:ext cx="4859338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3018977"/>
            <a:ext cx="4859338" cy="378504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30062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670" y="3137982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43670" y="12627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651127" y="3462744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359568" y="482318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 err="1"/>
              <a:t>Scoor</a:t>
            </a:r>
            <a:r>
              <a:rPr lang="en-US" sz="2400" dirty="0"/>
              <a:t> </a:t>
            </a:r>
            <a:r>
              <a:rPr lang="en-US" sz="2400" dirty="0" err="1"/>
              <a:t>Punten</a:t>
            </a:r>
            <a:endParaRPr lang="nl-NL" dirty="0"/>
          </a:p>
          <a:p>
            <a:pPr indent="12700">
              <a:spcBef>
                <a:spcPts val="1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898865" y="2612860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493928" y="3823017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451786" y="3416235"/>
            <a:ext cx="111031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Ball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381412" y="1608898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81412" y="1868432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444251" y="1597976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444249" y="1597975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454054" y="1883091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359821" y="1673982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3107856" y="1597976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3107857" y="1597977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866261" y="2394263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195669" y="1926144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3117381" y="1867234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5405">
              <a:buClr>
                <a:srgbClr val="939598"/>
              </a:buClr>
              <a:buSzPts val="600"/>
            </a:pPr>
            <a:r>
              <a:rPr lang="en-US" sz="600">
                <a:solidFill>
                  <a:srgbClr val="939598"/>
                </a:solidFill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394102" y="1888051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441736" y="3749692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441737" y="3749696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791988" y="4046233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774602" y="1614488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423780" y="1704479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359821" y="1745226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652430" y="5444171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792380" y="5787154"/>
            <a:ext cx="174320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om de 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650648" y="5895194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862739" y="3984950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901229" y="2704211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901224" y="2704210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842170" y="1363643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genoeg punten hebt gehaald, laat dan een winnend bericht zien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Win het </a:t>
            </a:r>
            <a:r>
              <a:rPr lang="en-US" dirty="0" err="1"/>
              <a:t>spel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842169" y="6129337"/>
            <a:ext cx="138176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8E85314E-4366-472E-9EDA-F630ADC4DEC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1128712"/>
            <a:ext cx="4859338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312094"/>
            <a:ext cx="4859338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2993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535611"/>
            <a:ext cx="4859338" cy="1268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522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662869" y="3685451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662860" y="368545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43669" y="5656919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359570" y="378240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Win </a:t>
            </a:r>
            <a:r>
              <a:rPr lang="nl-NL" sz="2400" dirty="0"/>
              <a:t>het spel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143670" y="1237319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923308" y="27576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Teken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nieuwe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773533" y="2075193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773533" y="2747380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kunt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grootte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stijl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lettertype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870039" y="6004686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tot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voldoende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hebt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gescoord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429669" y="5946584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158844" y="4016628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2284632" y="3625533"/>
            <a:ext cx="1286560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867398" y="1537691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557424" y="4253132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575050" y="45204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275131" y="4436190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536246" y="6002964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535948" y="6024626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535948" y="6024625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328293" y="6119113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864413" y="4400233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927913" y="4899978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is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gelijk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900" b="1" dirty="0" err="1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Functies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914024" y="4471656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463453" y="4748212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712748" y="1590528"/>
            <a:ext cx="1677592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Gebruik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Tekst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gereedschap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schrijven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zoals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“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Jij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939157" y="4074392"/>
            <a:ext cx="18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aantal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punten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dat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nodig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is om het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spel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winnen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143669" y="335682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962585"/>
            <a:ext cx="4859338" cy="83548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43669" y="1022063"/>
            <a:ext cx="4572001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Pong </a:t>
            </a:r>
            <a:r>
              <a:rPr lang="en-US" sz="2400" dirty="0" err="1"/>
              <a:t>spel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1078521" y="2015140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kaarten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:</a:t>
            </a:r>
            <a:endParaRPr dirty="0"/>
          </a:p>
          <a:p>
            <a:pPr marL="0" indent="125095">
              <a:buSzPts val="1600"/>
            </a:pPr>
            <a:endParaRPr dirty="0"/>
          </a:p>
          <a:p>
            <a:pPr marL="395604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Stuiter rond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Verplaats de peddel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Stuiter van de peddel af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 Over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Scoor punten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het spel</a:t>
            </a:r>
          </a:p>
        </p:txBody>
      </p:sp>
      <p:sp>
        <p:nvSpPr>
          <p:cNvPr id="351" name="Google Shape;35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2847156" y="6138862"/>
            <a:ext cx="1415392" cy="1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6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kaarten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785013" y="1497802"/>
            <a:ext cx="3289301" cy="15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Stuiter</a:t>
            </a:r>
            <a:r>
              <a:rPr lang="en-US" sz="2400" dirty="0"/>
              <a:t> </a:t>
            </a:r>
            <a:r>
              <a:rPr lang="en-US" sz="2400" dirty="0" err="1"/>
              <a:t>rond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608906" y="3241902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608906" y="3241891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F40776CD-D68C-461B-BAA9-E40A3F8DC73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1141412"/>
            <a:ext cx="4859338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881313"/>
            <a:ext cx="4859338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43669" y="5320449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86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43670" y="2987379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3003461" y="4331190"/>
            <a:ext cx="118491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groter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sneller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143669" y="1237320"/>
            <a:ext cx="4572000" cy="28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Stuiter rond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577210" y="3259251"/>
            <a:ext cx="1328997" cy="194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5058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333161"/>
            <a:ext cx="4859338" cy="14708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32044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509427" y="2312350"/>
            <a:ext cx="7526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dirty="0"/>
          </a:p>
        </p:txBody>
      </p:sp>
      <p:sp>
        <p:nvSpPr>
          <p:cNvPr id="425" name="Google Shape;425;p11"/>
          <p:cNvSpPr txBox="1"/>
          <p:nvPr/>
        </p:nvSpPr>
        <p:spPr>
          <a:xfrm>
            <a:off x="2538292" y="2323896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bal.</a:t>
            </a:r>
            <a:endParaRPr dirty="0"/>
          </a:p>
        </p:txBody>
      </p:sp>
      <p:sp>
        <p:nvSpPr>
          <p:cNvPr id="428" name="Google Shape;428;p11"/>
          <p:cNvSpPr/>
          <p:nvPr/>
        </p:nvSpPr>
        <p:spPr>
          <a:xfrm>
            <a:off x="1555789" y="1757998"/>
            <a:ext cx="712471" cy="712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555788" y="175799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595152" y="2312350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800"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892708" y="1823402"/>
            <a:ext cx="457201" cy="5562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849529" y="2300249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741131" y="3455516"/>
            <a:ext cx="307438" cy="3740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711803" y="38219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822192" y="37649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314923" y="5835870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3003459" y="57673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3003460" y="5767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795805" y="5899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143669" y="5404951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6B3E68-D893-484A-B8FB-C637B15B8744}"/>
              </a:ext>
            </a:extLst>
          </p:cNvPr>
          <p:cNvCxnSpPr/>
          <p:nvPr/>
        </p:nvCxnSpPr>
        <p:spPr>
          <a:xfrm>
            <a:off x="2762121" y="4407852"/>
            <a:ext cx="241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41C794-6EB0-44E6-9FE6-B6C3E8331D85}"/>
              </a:ext>
            </a:extLst>
          </p:cNvPr>
          <p:cNvGrpSpPr/>
          <p:nvPr/>
        </p:nvGrpSpPr>
        <p:grpSpPr>
          <a:xfrm>
            <a:off x="2811242" y="1806771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A40D6B16-BD22-4229-99A3-4DD5C0A803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06C3D9D-DC26-44AC-AE2F-4154CC38F7C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10BA20-91A1-4691-9DE6-0F2D4D6F2A6E}"/>
              </a:ext>
            </a:extLst>
          </p:cNvPr>
          <p:cNvGrpSpPr/>
          <p:nvPr/>
        </p:nvGrpSpPr>
        <p:grpSpPr>
          <a:xfrm>
            <a:off x="690813" y="175414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59810270-42F5-4D11-A55E-3615D98A241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C13CE48-BDF6-4876-9997-FADF56157FE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 err="1"/>
              <a:t>Verplaats</a:t>
            </a:r>
            <a:r>
              <a:rPr lang="en-US" sz="2400" dirty="0"/>
              <a:t> de </a:t>
            </a:r>
            <a:r>
              <a:rPr lang="en-US" sz="2400" dirty="0" err="1"/>
              <a:t>peddel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600613" y="195737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600613" y="195737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600613" y="4526623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1043873" y="1358897"/>
            <a:ext cx="2772010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Bestuur een peddel door je muisaanwijzer te bewegen.</a:t>
            </a:r>
          </a:p>
        </p:txBody>
      </p:sp>
      <p:sp>
        <p:nvSpPr>
          <p:cNvPr id="461" name="Google Shape;461;p12"/>
          <p:cNvSpPr/>
          <p:nvPr/>
        </p:nvSpPr>
        <p:spPr>
          <a:xfrm>
            <a:off x="1600613" y="324643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600613" y="453105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786008" y="307716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3050734" y="436209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531156" y="5646718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FCF7F15D-59CA-489E-A5D9-69A8AED00EE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-2611"/>
            <a:ext cx="4859338" cy="1131323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1128712"/>
            <a:ext cx="4859338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677667"/>
            <a:ext cx="4859338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6649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249876"/>
            <a:ext cx="4859338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143669" y="5349696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2371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362396"/>
            <a:ext cx="4859338" cy="142892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3496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670" y="2790843"/>
            <a:ext cx="456374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513" name="Google Shape;513;p13"/>
          <p:cNvSpPr/>
          <p:nvPr/>
        </p:nvSpPr>
        <p:spPr>
          <a:xfrm>
            <a:off x="1353990" y="3115627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43669" y="436355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672086" y="4721979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muisaanwijzer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436019" y="4651184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Verplaats de peddel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495150" y="4763075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536247" y="5766361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 kunt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-positie van de peddel zien veranderen als je de muisaanwijzer over het podium beweegt.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615412" y="2185350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815801" y="2185350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Daarna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sleep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428147" y="1618754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3042263" y="1544197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3042263" y="1544198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462470" y="1615204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502030" y="18381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688277" y="1929256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925814" y="5772068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925814" y="5772068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702733" y="581578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4047387" y="4773574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93405" y="3308328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711803" y="36314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729039" y="35173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535948" y="4743641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535948" y="474364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328293" y="4838128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747170" y="3206818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828447" y="3261176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muis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maak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to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855026" y="3669613"/>
            <a:ext cx="988934" cy="4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233836" y="3436755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43669" y="542356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CA5C38-4C3D-4758-A0A6-2A6F22E36477}"/>
              </a:ext>
            </a:extLst>
          </p:cNvPr>
          <p:cNvGrpSpPr/>
          <p:nvPr/>
        </p:nvGrpSpPr>
        <p:grpSpPr>
          <a:xfrm>
            <a:off x="808486" y="1600515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F1E16F59-D8F3-4D74-AF0D-741465463B0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3EE95FA0-3614-4043-B30B-EDBDE05045D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842170" y="1463674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af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stuiteren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143669" y="641208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Stuiter</a:t>
            </a:r>
            <a:r>
              <a:rPr lang="en-US" sz="2400" dirty="0"/>
              <a:t> van de </a:t>
            </a:r>
            <a:r>
              <a:rPr lang="en-US" sz="2400" dirty="0" err="1"/>
              <a:t>peddel</a:t>
            </a:r>
            <a:r>
              <a:rPr lang="en-US" sz="2400" dirty="0"/>
              <a:t> </a:t>
            </a:r>
            <a:r>
              <a:rPr lang="en-US" sz="2400" dirty="0" err="1"/>
              <a:t>af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595025" y="1938857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595025" y="1938856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842169" y="6129337"/>
            <a:ext cx="13362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C18B0795-A985-4775-8B27-2988299AAD6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-11259"/>
            <a:ext cx="4859338" cy="1139971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1128713"/>
            <a:ext cx="4859338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701478"/>
            <a:ext cx="4859338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6887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766051"/>
            <a:ext cx="4859338" cy="103797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7533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1128323" y="3434475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43669" y="12373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299163" y="1693755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299159" y="1693756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474100" y="1972557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359568" y="403794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Stuiter van de peddel af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753705" y="2050187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559927" y="3595217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530599" y="39616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640987" y="39046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2002591" y="3737609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143670" y="2849249"/>
            <a:ext cx="4576445" cy="4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991518" y="6058858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991522" y="6069615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795683" y="6167699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819963" y="4720275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854252" y="4790388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893518" y="5197482"/>
            <a:ext cx="1460011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willekeurig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getal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190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780415">
              <a:spcBef>
                <a:spcPts val="800"/>
              </a:spcBef>
              <a:buClr>
                <a:srgbClr val="6BA883"/>
              </a:buClr>
              <a:buSzPts val="1400"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919393" y="4392612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2030391" y="3577644"/>
            <a:ext cx="22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b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</a:b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het menu.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143669" y="5787789"/>
            <a:ext cx="457644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PROBEER HET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359568" y="6072113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Klik op de groene vlag om te starten.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842170" y="1465262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rode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lijn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Game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901228" y="2720652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901224" y="2720657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06603943-ED3F-4B72-BD12-532C4003992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598</Words>
  <Application>Microsoft Office PowerPoint</Application>
  <PresentationFormat>Custom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Black</vt:lpstr>
      <vt:lpstr>Arial</vt:lpstr>
      <vt:lpstr>Montserrat Black</vt:lpstr>
      <vt:lpstr>Helvetica Neue</vt:lpstr>
      <vt:lpstr>Roboto Medium</vt:lpstr>
      <vt:lpstr>Roboto</vt:lpstr>
      <vt:lpstr>Calibri</vt:lpstr>
      <vt:lpstr>Office Theme</vt:lpstr>
      <vt:lpstr>Pong spel Kaarten</vt:lpstr>
      <vt:lpstr>Pong spel Kaarten</vt:lpstr>
      <vt:lpstr>Stuiter rond</vt:lpstr>
      <vt:lpstr>Stuiter rond scratch.mit.edu</vt:lpstr>
      <vt:lpstr>Verplaats de peddel</vt:lpstr>
      <vt:lpstr>Verplaats de peddel scratch.mit.edu</vt:lpstr>
      <vt:lpstr>Stuiter van de peddel af</vt:lpstr>
      <vt:lpstr>Stuiter van de peddel af scratch.mit.edu</vt:lpstr>
      <vt:lpstr>Game Over</vt:lpstr>
      <vt:lpstr>Game Over scratch.mit.edu</vt:lpstr>
      <vt:lpstr>Scoor punten</vt:lpstr>
      <vt:lpstr>Scoor Punten scratch.mit.edu</vt:lpstr>
      <vt:lpstr>Win het spel</vt:lpstr>
      <vt:lpstr>Win het spel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dc:creator>Hans</dc:creator>
  <cp:lastModifiedBy>Hans</cp:lastModifiedBy>
  <cp:revision>43</cp:revision>
  <dcterms:modified xsi:type="dcterms:W3CDTF">2021-02-22T21:32:22Z</dcterms:modified>
</cp:coreProperties>
</file>